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20C641-C8C6-4F39-B077-3F95DA7EF44B}" v="9" dt="2026-06-23T13:12:01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ehill, Brandon" userId="fcc8b1fb-73a8-4955-b4cf-2797cb6117d5" providerId="ADAL" clId="{1B6136A0-A817-4990-A219-FA8D800538E2}"/>
    <pc:docChg chg="custSel modSld">
      <pc:chgData name="Whitehill, Brandon" userId="fcc8b1fb-73a8-4955-b4cf-2797cb6117d5" providerId="ADAL" clId="{1B6136A0-A817-4990-A219-FA8D800538E2}" dt="2026-06-23T13:13:31.348" v="190" actId="14100"/>
      <pc:docMkLst>
        <pc:docMk/>
      </pc:docMkLst>
      <pc:sldChg chg="addSp delSp modSp mod">
        <pc:chgData name="Whitehill, Brandon" userId="fcc8b1fb-73a8-4955-b4cf-2797cb6117d5" providerId="ADAL" clId="{1B6136A0-A817-4990-A219-FA8D800538E2}" dt="2026-06-23T13:13:31.348" v="190" actId="14100"/>
        <pc:sldMkLst>
          <pc:docMk/>
          <pc:sldMk cId="190953110" sldId="256"/>
        </pc:sldMkLst>
        <pc:spChg chg="mod">
          <ac:chgData name="Whitehill, Brandon" userId="fcc8b1fb-73a8-4955-b4cf-2797cb6117d5" providerId="ADAL" clId="{1B6136A0-A817-4990-A219-FA8D800538E2}" dt="2026-06-23T13:09:48.127" v="119" actId="1035"/>
          <ac:spMkLst>
            <pc:docMk/>
            <pc:sldMk cId="190953110" sldId="256"/>
            <ac:spMk id="9" creationId="{FCAD15BC-653F-1DED-2C42-3BC0572CCBED}"/>
          </ac:spMkLst>
        </pc:spChg>
        <pc:spChg chg="del mod">
          <ac:chgData name="Whitehill, Brandon" userId="fcc8b1fb-73a8-4955-b4cf-2797cb6117d5" providerId="ADAL" clId="{1B6136A0-A817-4990-A219-FA8D800538E2}" dt="2026-06-23T13:08:42.649" v="101" actId="478"/>
          <ac:spMkLst>
            <pc:docMk/>
            <pc:sldMk cId="190953110" sldId="256"/>
            <ac:spMk id="13" creationId="{F8F76247-A874-325C-AAAC-7E86469FEB88}"/>
          </ac:spMkLst>
        </pc:spChg>
        <pc:cxnChg chg="add mod">
          <ac:chgData name="Whitehill, Brandon" userId="fcc8b1fb-73a8-4955-b4cf-2797cb6117d5" providerId="ADAL" clId="{1B6136A0-A817-4990-A219-FA8D800538E2}" dt="2026-06-23T13:13:31.348" v="190" actId="14100"/>
          <ac:cxnSpMkLst>
            <pc:docMk/>
            <pc:sldMk cId="190953110" sldId="256"/>
            <ac:cxnSpMk id="6" creationId="{B25672B9-3171-7FBB-14FE-3E1FF0572527}"/>
          </ac:cxnSpMkLst>
        </pc:cxnChg>
        <pc:cxnChg chg="add del mod">
          <ac:chgData name="Whitehill, Brandon" userId="fcc8b1fb-73a8-4955-b4cf-2797cb6117d5" providerId="ADAL" clId="{1B6136A0-A817-4990-A219-FA8D800538E2}" dt="2026-06-23T13:11:57.510" v="167" actId="478"/>
          <ac:cxnSpMkLst>
            <pc:docMk/>
            <pc:sldMk cId="190953110" sldId="256"/>
            <ac:cxnSpMk id="22" creationId="{69F780FA-ADE1-7AB2-A5F5-8EE236BD7AE1}"/>
          </ac:cxnSpMkLst>
        </pc:cxnChg>
        <pc:cxnChg chg="add del mod">
          <ac:chgData name="Whitehill, Brandon" userId="fcc8b1fb-73a8-4955-b4cf-2797cb6117d5" providerId="ADAL" clId="{1B6136A0-A817-4990-A219-FA8D800538E2}" dt="2026-06-23T13:11:50.223" v="163" actId="478"/>
          <ac:cxnSpMkLst>
            <pc:docMk/>
            <pc:sldMk cId="190953110" sldId="256"/>
            <ac:cxnSpMk id="27" creationId="{65154EAD-0592-9228-A581-16675D675215}"/>
          </ac:cxnSpMkLst>
        </pc:cxnChg>
        <pc:cxnChg chg="add mod">
          <ac:chgData name="Whitehill, Brandon" userId="fcc8b1fb-73a8-4955-b4cf-2797cb6117d5" providerId="ADAL" clId="{1B6136A0-A817-4990-A219-FA8D800538E2}" dt="2026-06-23T13:11:46.530" v="161" actId="1076"/>
          <ac:cxnSpMkLst>
            <pc:docMk/>
            <pc:sldMk cId="190953110" sldId="256"/>
            <ac:cxnSpMk id="29" creationId="{E21B2832-4A67-B5C7-532F-CBA673FFE558}"/>
          </ac:cxnSpMkLst>
        </pc:cxnChg>
        <pc:cxnChg chg="add mod">
          <ac:chgData name="Whitehill, Brandon" userId="fcc8b1fb-73a8-4955-b4cf-2797cb6117d5" providerId="ADAL" clId="{1B6136A0-A817-4990-A219-FA8D800538E2}" dt="2026-06-23T13:12:05.797" v="173" actId="1076"/>
          <ac:cxnSpMkLst>
            <pc:docMk/>
            <pc:sldMk cId="190953110" sldId="256"/>
            <ac:cxnSpMk id="31" creationId="{8D9EA6B4-1D2E-98FF-D038-F84A4D74E230}"/>
          </ac:cxnSpMkLst>
        </pc:cxnChg>
        <pc:cxnChg chg="mod">
          <ac:chgData name="Whitehill, Brandon" userId="fcc8b1fb-73a8-4955-b4cf-2797cb6117d5" providerId="ADAL" clId="{1B6136A0-A817-4990-A219-FA8D800538E2}" dt="2026-06-23T13:09:40.698" v="110" actId="14100"/>
          <ac:cxnSpMkLst>
            <pc:docMk/>
            <pc:sldMk cId="190953110" sldId="256"/>
            <ac:cxnSpMk id="32" creationId="{22B98608-D7E4-AF14-1F7D-D5120DA0F2FD}"/>
          </ac:cxnSpMkLst>
        </pc:cxnChg>
        <pc:cxnChg chg="add mod">
          <ac:chgData name="Whitehill, Brandon" userId="fcc8b1fb-73a8-4955-b4cf-2797cb6117d5" providerId="ADAL" clId="{1B6136A0-A817-4990-A219-FA8D800538E2}" dt="2026-06-23T13:12:10.792" v="175" actId="1036"/>
          <ac:cxnSpMkLst>
            <pc:docMk/>
            <pc:sldMk cId="190953110" sldId="256"/>
            <ac:cxnSpMk id="33" creationId="{0948E342-3723-7987-D6A6-80823C492718}"/>
          </ac:cxnSpMkLst>
        </pc:cxnChg>
        <pc:cxnChg chg="del">
          <ac:chgData name="Whitehill, Brandon" userId="fcc8b1fb-73a8-4955-b4cf-2797cb6117d5" providerId="ADAL" clId="{1B6136A0-A817-4990-A219-FA8D800538E2}" dt="2026-06-23T13:08:49.011" v="103" actId="478"/>
          <ac:cxnSpMkLst>
            <pc:docMk/>
            <pc:sldMk cId="190953110" sldId="256"/>
            <ac:cxnSpMk id="34" creationId="{2840DF94-1962-A1E0-DFA2-71495A188669}"/>
          </ac:cxnSpMkLst>
        </pc:cxnChg>
        <pc:cxnChg chg="add mod">
          <ac:chgData name="Whitehill, Brandon" userId="fcc8b1fb-73a8-4955-b4cf-2797cb6117d5" providerId="ADAL" clId="{1B6136A0-A817-4990-A219-FA8D800538E2}" dt="2026-06-23T13:12:16.888" v="176" actId="1076"/>
          <ac:cxnSpMkLst>
            <pc:docMk/>
            <pc:sldMk cId="190953110" sldId="256"/>
            <ac:cxnSpMk id="35" creationId="{F9514247-668C-98EA-9669-180ACB4AA297}"/>
          </ac:cxnSpMkLst>
        </pc:cxnChg>
        <pc:cxnChg chg="add mod">
          <ac:chgData name="Whitehill, Brandon" userId="fcc8b1fb-73a8-4955-b4cf-2797cb6117d5" providerId="ADAL" clId="{1B6136A0-A817-4990-A219-FA8D800538E2}" dt="2026-06-23T13:12:22.430" v="177" actId="1076"/>
          <ac:cxnSpMkLst>
            <pc:docMk/>
            <pc:sldMk cId="190953110" sldId="256"/>
            <ac:cxnSpMk id="36" creationId="{0A8734BD-C693-3840-E293-D1921B3E849C}"/>
          </ac:cxnSpMkLst>
        </pc:cxnChg>
        <pc:cxnChg chg="del mod">
          <ac:chgData name="Whitehill, Brandon" userId="fcc8b1fb-73a8-4955-b4cf-2797cb6117d5" providerId="ADAL" clId="{1B6136A0-A817-4990-A219-FA8D800538E2}" dt="2026-06-23T13:08:56.979" v="105" actId="478"/>
          <ac:cxnSpMkLst>
            <pc:docMk/>
            <pc:sldMk cId="190953110" sldId="256"/>
            <ac:cxnSpMk id="37" creationId="{018A8FE2-1F1F-91F9-4022-CE710D6AFE83}"/>
          </ac:cxnSpMkLst>
        </pc:cxnChg>
        <pc:cxnChg chg="add mod">
          <ac:chgData name="Whitehill, Brandon" userId="fcc8b1fb-73a8-4955-b4cf-2797cb6117d5" providerId="ADAL" clId="{1B6136A0-A817-4990-A219-FA8D800538E2}" dt="2026-06-23T13:12:26.365" v="178" actId="1076"/>
          <ac:cxnSpMkLst>
            <pc:docMk/>
            <pc:sldMk cId="190953110" sldId="256"/>
            <ac:cxnSpMk id="38" creationId="{0DB72EB5-2B37-F6DA-7D1C-E3B9D5499624}"/>
          </ac:cxnSpMkLst>
        </pc:cxnChg>
        <pc:cxnChg chg="del">
          <ac:chgData name="Whitehill, Brandon" userId="fcc8b1fb-73a8-4955-b4cf-2797cb6117d5" providerId="ADAL" clId="{1B6136A0-A817-4990-A219-FA8D800538E2}" dt="2026-06-23T13:08:44.469" v="102" actId="478"/>
          <ac:cxnSpMkLst>
            <pc:docMk/>
            <pc:sldMk cId="190953110" sldId="256"/>
            <ac:cxnSpMk id="43" creationId="{8D19578B-B777-4887-248D-A83FA8EDAD2F}"/>
          </ac:cxnSpMkLst>
        </pc:cxnChg>
        <pc:cxnChg chg="mod">
          <ac:chgData name="Whitehill, Brandon" userId="fcc8b1fb-73a8-4955-b4cf-2797cb6117d5" providerId="ADAL" clId="{1B6136A0-A817-4990-A219-FA8D800538E2}" dt="2026-06-23T13:13:19.934" v="188" actId="1038"/>
          <ac:cxnSpMkLst>
            <pc:docMk/>
            <pc:sldMk cId="190953110" sldId="256"/>
            <ac:cxnSpMk id="45" creationId="{E860122F-5BB2-93F6-78F9-0794DA074642}"/>
          </ac:cxnSpMkLst>
        </pc:cxnChg>
        <pc:cxnChg chg="del">
          <ac:chgData name="Whitehill, Brandon" userId="fcc8b1fb-73a8-4955-b4cf-2797cb6117d5" providerId="ADAL" clId="{1B6136A0-A817-4990-A219-FA8D800538E2}" dt="2026-06-23T13:11:52.055" v="164" actId="478"/>
          <ac:cxnSpMkLst>
            <pc:docMk/>
            <pc:sldMk cId="190953110" sldId="256"/>
            <ac:cxnSpMk id="47" creationId="{96B2588E-3088-8CC0-7178-064F60A55F99}"/>
          </ac:cxnSpMkLst>
        </pc:cxnChg>
        <pc:cxnChg chg="del">
          <ac:chgData name="Whitehill, Brandon" userId="fcc8b1fb-73a8-4955-b4cf-2797cb6117d5" providerId="ADAL" clId="{1B6136A0-A817-4990-A219-FA8D800538E2}" dt="2026-06-23T13:11:56.031" v="166" actId="478"/>
          <ac:cxnSpMkLst>
            <pc:docMk/>
            <pc:sldMk cId="190953110" sldId="256"/>
            <ac:cxnSpMk id="49" creationId="{5BE115A3-FC39-1BF0-DF35-8E2B6775B05B}"/>
          </ac:cxnSpMkLst>
        </pc:cxnChg>
        <pc:cxnChg chg="del">
          <ac:chgData name="Whitehill, Brandon" userId="fcc8b1fb-73a8-4955-b4cf-2797cb6117d5" providerId="ADAL" clId="{1B6136A0-A817-4990-A219-FA8D800538E2}" dt="2026-06-23T13:11:53.581" v="165" actId="478"/>
          <ac:cxnSpMkLst>
            <pc:docMk/>
            <pc:sldMk cId="190953110" sldId="256"/>
            <ac:cxnSpMk id="52" creationId="{B37AE699-F774-8E62-87FC-B2D47141278A}"/>
          </ac:cxnSpMkLst>
        </pc:cxnChg>
        <pc:cxnChg chg="del">
          <ac:chgData name="Whitehill, Brandon" userId="fcc8b1fb-73a8-4955-b4cf-2797cb6117d5" providerId="ADAL" clId="{1B6136A0-A817-4990-A219-FA8D800538E2}" dt="2026-06-23T13:11:48.507" v="162" actId="478"/>
          <ac:cxnSpMkLst>
            <pc:docMk/>
            <pc:sldMk cId="190953110" sldId="256"/>
            <ac:cxnSpMk id="53" creationId="{EA53B29C-B970-6ACC-65A5-1DC80054832E}"/>
          </ac:cxnSpMkLst>
        </pc:cxnChg>
        <pc:cxnChg chg="del">
          <ac:chgData name="Whitehill, Brandon" userId="fcc8b1fb-73a8-4955-b4cf-2797cb6117d5" providerId="ADAL" clId="{1B6136A0-A817-4990-A219-FA8D800538E2}" dt="2026-06-23T13:11:21.188" v="153" actId="478"/>
          <ac:cxnSpMkLst>
            <pc:docMk/>
            <pc:sldMk cId="190953110" sldId="256"/>
            <ac:cxnSpMk id="54" creationId="{41604D03-52D5-6AD5-3E55-1C66F89FCC15}"/>
          </ac:cxnSpMkLst>
        </pc:cxnChg>
        <pc:cxnChg chg="del">
          <ac:chgData name="Whitehill, Brandon" userId="fcc8b1fb-73a8-4955-b4cf-2797cb6117d5" providerId="ADAL" clId="{1B6136A0-A817-4990-A219-FA8D800538E2}" dt="2026-06-23T13:11:27.756" v="156" actId="478"/>
          <ac:cxnSpMkLst>
            <pc:docMk/>
            <pc:sldMk cId="190953110" sldId="256"/>
            <ac:cxnSpMk id="55" creationId="{5FEBD694-99F0-C4B4-10E3-04ADCAFA47FD}"/>
          </ac:cxnSpMkLst>
        </pc:cxnChg>
        <pc:cxnChg chg="del">
          <ac:chgData name="Whitehill, Brandon" userId="fcc8b1fb-73a8-4955-b4cf-2797cb6117d5" providerId="ADAL" clId="{1B6136A0-A817-4990-A219-FA8D800538E2}" dt="2026-06-23T13:11:30.526" v="157" actId="478"/>
          <ac:cxnSpMkLst>
            <pc:docMk/>
            <pc:sldMk cId="190953110" sldId="256"/>
            <ac:cxnSpMk id="56" creationId="{34D78B1B-FF93-AE6F-506C-0C3457B8DC8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EDC2-1CDC-BC34-4E42-707B98B14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1F1DA5-68C0-EB77-A318-8E9ED78CA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BFA7B-E44B-816F-2E9A-78F046980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AAFFF-E486-F3FF-2E7D-FA2A9F7B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6BF86-6680-5A5B-A1A1-902A1B513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0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A4642-9E6D-3F63-7816-77FA52F8D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6C499-32B4-573F-DD16-55C8A532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1A61C-6451-9B9A-EBC3-68584DA72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9E4A9-8E19-9A10-8297-8A8871DE7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C9667-7EDF-65B4-E560-5B8B5C3F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6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C1E4E9-42D0-9878-57F6-F4FA82013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9369D5-A110-75AA-83D3-961EA06B5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EEC1F-61E8-E218-1980-0685DDAAB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0357A-C672-F350-CB05-F5C762CBD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A392A-DC15-6FF9-B5A2-FE7BA37FC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0BB20-B08C-84DD-68D7-E4E1008F7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CE358-D54D-34E3-F4B3-84D66BC10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CE191-2EDA-6771-0FCD-171F84682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5CBAA-4201-E741-07D6-EA52216B7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B04F2-72B4-6B33-BDAB-845CA01C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5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2F216-4E9C-306C-05DD-6A6EAA177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32FBE-2AC7-2F80-6678-FA73B9919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80B3E-56B5-3AF5-E65B-432355E2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05C8A-4061-9671-C2AE-D61E6A7F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B6158-04E5-66D9-A20E-CB08D76D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9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54CEC-69A3-94CE-8171-E79CD6A70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CF817-7552-C298-4D59-3A1B72FA4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E0DF4-DF02-B018-01B2-79D431078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4AC8A8-A717-7C9A-D7CB-2B0F3E43D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2E80D-2E5B-2917-86D6-CE53D991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84F37-8FE4-5C1E-3C54-6EDA34CE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5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D70F-7ED3-6ED1-49AA-D9763376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B9E90-4EED-475A-9B87-BD22E501B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7CC24-B70B-8F0A-83BD-0D13A180F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946EE8-D8A5-5A8C-F0EB-FE003CF231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ED4E37-4C2B-C237-BF8E-E0E1F98CAB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C05F47-614F-584A-5841-6E76EEFB8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9D8E10-D998-4918-1DB7-6623CF8E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EC924D-1478-B69D-404E-D9BF2F9A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2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3593-F230-8442-B69D-AE91895AA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99888-CD89-D848-D663-E8A552ACF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2A74C5-0BCA-D6AA-F8EB-C4B5529B8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5E1137-613C-800B-16F9-FF411D65A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42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3C2012-3634-B2AC-7B09-7847F76A6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859AAF-47F1-577F-8A9E-20DD1F465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D6721A-9893-75DB-17FD-9D114C100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429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5A6EA-1EA4-CB31-9A1A-1752CA564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67AFE-AE05-954A-FFE1-5E407C429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48E9D-BA9C-9FF5-85D4-79585E107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6671B-5987-76A9-DFEF-37C20D324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0A1853-1383-3F04-DFB8-ACFC18D88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08443-C0FF-B9B0-1DDB-9499EE8D2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B2DCD-041B-0FF6-6A08-D1A39A545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76A52B-17AB-0A61-58DC-EBA3ACB75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1E2F3-2AD2-0A9C-F98D-1B2818C17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1FD1CC-1774-588C-22F0-399C7F71F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92892-CF71-3A24-7D35-0402D4F6D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732CB-A753-78CE-1CD8-A494B6D1F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93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3298E6-27FD-C95B-9CCA-2A2A45068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3CD98-5078-7188-12FF-778A49122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43415-5A3F-551C-B971-F88EC1D4CD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97CEC-01EC-4887-ACDF-F97C631EBE89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681F9-301A-659C-249F-8A251CF3C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3E90-ED6B-1E95-B62A-0C02A0689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DD7C3A-E33E-49F3-9164-A357962E5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9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8F31A2-162D-E666-18BD-409E35BF66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92"/>
          <a:stretch>
            <a:fillRect/>
          </a:stretch>
        </p:blipFill>
        <p:spPr>
          <a:xfrm>
            <a:off x="0" y="0"/>
            <a:ext cx="12192000" cy="1524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4C2F878-C29F-3F81-AF22-6DA76AD4E3D3}"/>
              </a:ext>
            </a:extLst>
          </p:cNvPr>
          <p:cNvSpPr/>
          <p:nvPr/>
        </p:nvSpPr>
        <p:spPr>
          <a:xfrm>
            <a:off x="4881419" y="2484875"/>
            <a:ext cx="2429163" cy="969818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Assistant Secretary</a:t>
            </a:r>
          </a:p>
          <a:p>
            <a:pPr algn="ctr"/>
            <a:r>
              <a:rPr lang="en-US" dirty="0"/>
              <a:t>Chris Pilkerton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AD15BC-653F-1DED-2C42-3BC0572CCBED}"/>
              </a:ext>
            </a:extLst>
          </p:cNvPr>
          <p:cNvSpPr/>
          <p:nvPr/>
        </p:nvSpPr>
        <p:spPr>
          <a:xfrm>
            <a:off x="5059218" y="3919865"/>
            <a:ext cx="2073563" cy="845126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Deputy Assistant Secretary</a:t>
            </a:r>
          </a:p>
          <a:p>
            <a:pPr algn="ctr"/>
            <a:r>
              <a:rPr lang="en-US" sz="1600" dirty="0"/>
              <a:t>Andrew Fair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EC74B3-961B-968D-9EBF-4689637F5295}"/>
              </a:ext>
            </a:extLst>
          </p:cNvPr>
          <p:cNvSpPr/>
          <p:nvPr/>
        </p:nvSpPr>
        <p:spPr>
          <a:xfrm>
            <a:off x="157027" y="5709230"/>
            <a:ext cx="1801090" cy="845126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Director, Reviews &amp; Investigations</a:t>
            </a:r>
          </a:p>
          <a:p>
            <a:pPr algn="ctr"/>
            <a:r>
              <a:rPr lang="en-US" sz="1400" dirty="0"/>
              <a:t>Joseph Pauloski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48154C5-C35F-FED5-E04A-8638C2CFFF12}"/>
              </a:ext>
            </a:extLst>
          </p:cNvPr>
          <p:cNvSpPr/>
          <p:nvPr/>
        </p:nvSpPr>
        <p:spPr>
          <a:xfrm>
            <a:off x="4027057" y="5709230"/>
            <a:ext cx="1801090" cy="845126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Director, Policy &amp; International Relations</a:t>
            </a:r>
          </a:p>
          <a:p>
            <a:pPr algn="ctr"/>
            <a:r>
              <a:rPr lang="en-US" sz="1400" dirty="0"/>
              <a:t>Meena Sharma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8B1AA22-6238-83DE-B5DE-3A84B719467D}"/>
              </a:ext>
            </a:extLst>
          </p:cNvPr>
          <p:cNvSpPr/>
          <p:nvPr/>
        </p:nvSpPr>
        <p:spPr>
          <a:xfrm>
            <a:off x="2092042" y="5709230"/>
            <a:ext cx="1801090" cy="845126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Director, Research &amp; Analysis</a:t>
            </a:r>
          </a:p>
          <a:p>
            <a:pPr algn="ctr"/>
            <a:r>
              <a:rPr lang="en-US" sz="1400" dirty="0"/>
              <a:t>Winnie Tsang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5EBDD3A-CBCE-04E3-4217-F2174A7B2799}"/>
              </a:ext>
            </a:extLst>
          </p:cNvPr>
          <p:cNvSpPr/>
          <p:nvPr/>
        </p:nvSpPr>
        <p:spPr>
          <a:xfrm>
            <a:off x="6107545" y="5709230"/>
            <a:ext cx="1801090" cy="845126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Director, Compliance &amp; Enforcement</a:t>
            </a:r>
          </a:p>
          <a:p>
            <a:pPr algn="ctr"/>
            <a:r>
              <a:rPr lang="en-US" sz="1400" dirty="0"/>
              <a:t>Joseph Kniaz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B16D493-7060-1D81-7121-A0A519552627}"/>
              </a:ext>
            </a:extLst>
          </p:cNvPr>
          <p:cNvSpPr/>
          <p:nvPr/>
        </p:nvSpPr>
        <p:spPr>
          <a:xfrm>
            <a:off x="8047181" y="5709230"/>
            <a:ext cx="1801090" cy="845126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Director, Non-Notified Detection &amp; Response</a:t>
            </a:r>
          </a:p>
          <a:p>
            <a:pPr algn="ctr"/>
            <a:r>
              <a:rPr lang="en-US" sz="1400" dirty="0"/>
              <a:t>Kyle Hathaway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087E43C-B2B4-7792-36C8-EA8B040E70C2}"/>
              </a:ext>
            </a:extLst>
          </p:cNvPr>
          <p:cNvSpPr/>
          <p:nvPr/>
        </p:nvSpPr>
        <p:spPr>
          <a:xfrm>
            <a:off x="9986817" y="5709230"/>
            <a:ext cx="1801090" cy="845126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Director, Global Transactions</a:t>
            </a:r>
          </a:p>
          <a:p>
            <a:pPr algn="ctr"/>
            <a:r>
              <a:rPr lang="en-US" sz="1400" dirty="0"/>
              <a:t>David Shogren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623CFE6-F50F-BAC1-E13E-6FFE7BA885F8}"/>
              </a:ext>
            </a:extLst>
          </p:cNvPr>
          <p:cNvSpPr/>
          <p:nvPr/>
        </p:nvSpPr>
        <p:spPr>
          <a:xfrm>
            <a:off x="8093360" y="2060443"/>
            <a:ext cx="1678705" cy="532243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Senior Advisor</a:t>
            </a:r>
          </a:p>
          <a:p>
            <a:pPr algn="ctr"/>
            <a:r>
              <a:rPr lang="en-US" sz="1400" dirty="0"/>
              <a:t>Brandon Whitehill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79DA722-0AE9-9A57-8AB5-C63824E85792}"/>
              </a:ext>
            </a:extLst>
          </p:cNvPr>
          <p:cNvSpPr/>
          <p:nvPr/>
        </p:nvSpPr>
        <p:spPr>
          <a:xfrm>
            <a:off x="8106061" y="3346881"/>
            <a:ext cx="1678705" cy="532243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Special Advisor</a:t>
            </a:r>
          </a:p>
          <a:p>
            <a:pPr algn="ctr"/>
            <a:r>
              <a:rPr lang="en-US" sz="1400" dirty="0"/>
              <a:t>Chandler Douglas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A4C59A9-2E69-2879-CD07-F16F62F6D3DF}"/>
              </a:ext>
            </a:extLst>
          </p:cNvPr>
          <p:cNvSpPr/>
          <p:nvPr/>
        </p:nvSpPr>
        <p:spPr>
          <a:xfrm>
            <a:off x="8093360" y="2703662"/>
            <a:ext cx="1678705" cy="532243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Senior Advisor</a:t>
            </a:r>
          </a:p>
          <a:p>
            <a:pPr algn="ctr"/>
            <a:r>
              <a:rPr lang="en-US" sz="1400" dirty="0"/>
              <a:t>Jason </a:t>
            </a:r>
            <a:r>
              <a:rPr lang="en-US" sz="1400" dirty="0" err="1"/>
              <a:t>Weidberg</a:t>
            </a:r>
            <a:endParaRPr lang="en-US" sz="14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D48149-60E3-5FCA-FC3F-B17D8596C200}"/>
              </a:ext>
            </a:extLst>
          </p:cNvPr>
          <p:cNvCxnSpPr>
            <a:stCxn id="8" idx="3"/>
            <a:endCxn id="21" idx="1"/>
          </p:cNvCxnSpPr>
          <p:nvPr/>
        </p:nvCxnSpPr>
        <p:spPr>
          <a:xfrm>
            <a:off x="7310582" y="2969784"/>
            <a:ext cx="7827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2E6C5E-1868-A8D5-E84F-BEA0A4A77144}"/>
              </a:ext>
            </a:extLst>
          </p:cNvPr>
          <p:cNvCxnSpPr/>
          <p:nvPr/>
        </p:nvCxnSpPr>
        <p:spPr>
          <a:xfrm flipV="1">
            <a:off x="7908633" y="2326564"/>
            <a:ext cx="0" cy="643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2E85EE4-9BC5-561A-876D-A2001C0C6680}"/>
              </a:ext>
            </a:extLst>
          </p:cNvPr>
          <p:cNvCxnSpPr/>
          <p:nvPr/>
        </p:nvCxnSpPr>
        <p:spPr>
          <a:xfrm flipV="1">
            <a:off x="7908633" y="2969783"/>
            <a:ext cx="0" cy="6432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CA7075-C627-551D-4624-2B7A706F70F5}"/>
              </a:ext>
            </a:extLst>
          </p:cNvPr>
          <p:cNvCxnSpPr>
            <a:cxnSpLocks/>
          </p:cNvCxnSpPr>
          <p:nvPr/>
        </p:nvCxnSpPr>
        <p:spPr>
          <a:xfrm>
            <a:off x="7899397" y="2335800"/>
            <a:ext cx="184727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2BDA47A-7D86-5D78-4AC2-DDE9D4D563DE}"/>
              </a:ext>
            </a:extLst>
          </p:cNvPr>
          <p:cNvCxnSpPr>
            <a:cxnSpLocks/>
          </p:cNvCxnSpPr>
          <p:nvPr/>
        </p:nvCxnSpPr>
        <p:spPr>
          <a:xfrm>
            <a:off x="7899397" y="3613002"/>
            <a:ext cx="20666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2B98608-D7E4-AF14-1F7D-D5120DA0F2FD}"/>
              </a:ext>
            </a:extLst>
          </p:cNvPr>
          <p:cNvCxnSpPr>
            <a:cxnSpLocks/>
          </p:cNvCxnSpPr>
          <p:nvPr/>
        </p:nvCxnSpPr>
        <p:spPr>
          <a:xfrm flipH="1">
            <a:off x="6095999" y="3463929"/>
            <a:ext cx="2" cy="4600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860122F-5BB2-93F6-78F9-0794DA074642}"/>
              </a:ext>
            </a:extLst>
          </p:cNvPr>
          <p:cNvCxnSpPr>
            <a:cxnSpLocks/>
          </p:cNvCxnSpPr>
          <p:nvPr/>
        </p:nvCxnSpPr>
        <p:spPr>
          <a:xfrm flipH="1">
            <a:off x="1078152" y="5252030"/>
            <a:ext cx="9820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F1FCD0B-0FFB-E13C-B447-9FC40E48EE65}"/>
              </a:ext>
            </a:extLst>
          </p:cNvPr>
          <p:cNvSpPr txBox="1"/>
          <p:nvPr/>
        </p:nvSpPr>
        <p:spPr>
          <a:xfrm>
            <a:off x="3581399" y="1536536"/>
            <a:ext cx="5029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Office of Investment Security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5672B9-3171-7FBB-14FE-3E1FF0572527}"/>
              </a:ext>
            </a:extLst>
          </p:cNvPr>
          <p:cNvCxnSpPr>
            <a:cxnSpLocks/>
          </p:cNvCxnSpPr>
          <p:nvPr/>
        </p:nvCxnSpPr>
        <p:spPr>
          <a:xfrm flipH="1" flipV="1">
            <a:off x="6094227" y="4764991"/>
            <a:ext cx="0" cy="4870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1B2832-4A67-B5C7-532F-CBA673FFE558}"/>
              </a:ext>
            </a:extLst>
          </p:cNvPr>
          <p:cNvCxnSpPr/>
          <p:nvPr/>
        </p:nvCxnSpPr>
        <p:spPr>
          <a:xfrm flipH="1">
            <a:off x="10887362" y="5252030"/>
            <a:ext cx="231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D9EA6B4-1D2E-98FF-D038-F84A4D74E230}"/>
              </a:ext>
            </a:extLst>
          </p:cNvPr>
          <p:cNvCxnSpPr/>
          <p:nvPr/>
        </p:nvCxnSpPr>
        <p:spPr>
          <a:xfrm flipH="1">
            <a:off x="8945413" y="5252030"/>
            <a:ext cx="231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948E342-3723-7987-D6A6-80823C492718}"/>
              </a:ext>
            </a:extLst>
          </p:cNvPr>
          <p:cNvCxnSpPr/>
          <p:nvPr/>
        </p:nvCxnSpPr>
        <p:spPr>
          <a:xfrm flipH="1">
            <a:off x="7003464" y="5239307"/>
            <a:ext cx="231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9514247-668C-98EA-9669-180ACB4AA297}"/>
              </a:ext>
            </a:extLst>
          </p:cNvPr>
          <p:cNvCxnSpPr/>
          <p:nvPr/>
        </p:nvCxnSpPr>
        <p:spPr>
          <a:xfrm flipH="1">
            <a:off x="4879107" y="5239307"/>
            <a:ext cx="231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A8734BD-C693-3840-E293-D1921B3E849C}"/>
              </a:ext>
            </a:extLst>
          </p:cNvPr>
          <p:cNvCxnSpPr/>
          <p:nvPr/>
        </p:nvCxnSpPr>
        <p:spPr>
          <a:xfrm flipH="1">
            <a:off x="2990275" y="5239307"/>
            <a:ext cx="231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DB72EB5-2B37-F6DA-7D1C-E3B9D5499624}"/>
              </a:ext>
            </a:extLst>
          </p:cNvPr>
          <p:cNvCxnSpPr/>
          <p:nvPr/>
        </p:nvCxnSpPr>
        <p:spPr>
          <a:xfrm flipH="1">
            <a:off x="1085970" y="5252030"/>
            <a:ext cx="2312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5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68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Whitehill, Brandon</dc:creator>
  <cp:lastModifiedBy>Whitehill, Brandon</cp:lastModifiedBy>
  <cp:revision>1</cp:revision>
  <dcterms:created xsi:type="dcterms:W3CDTF">2026-02-05T17:34:34Z</dcterms:created>
  <dcterms:modified xsi:type="dcterms:W3CDTF">2026-06-23T13:13:31Z</dcterms:modified>
</cp:coreProperties>
</file>